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jpeg" ContentType="image/jpe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jpeg" ContentType="image/jpeg"/>
  <Override PartName="/ppt/media/image2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6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" name="Picture 7" descr="HD-PanelContent.png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" name="Rectangle 8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3" name="Picture 9" descr="HDRibbonContent-UniformTrim.png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" name="Picture 10" descr="HDRibbonContent-UniformTrim.png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" name="Group 6"/>
          <p:cNvGrpSpPr/>
          <p:nvPr/>
        </p:nvGrpSpPr>
        <p:grpSpPr>
          <a:xfrm>
            <a:off x="-16920" y="0"/>
            <a:ext cx="12230640" cy="6855840"/>
            <a:chOff x="-16920" y="0"/>
            <a:chExt cx="12230640" cy="6855840"/>
          </a:xfrm>
        </p:grpSpPr>
        <p:pic>
          <p:nvPicPr>
            <p:cNvPr id="6" name="Picture 15" descr="HD-PanelTitleR1.png"/>
            <p:cNvPicPr/>
            <p:nvPr/>
          </p:nvPicPr>
          <p:blipFill>
            <a:blip r:embed="rId6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" name="Rectangle 25"/>
            <p:cNvSpPr/>
            <p:nvPr/>
          </p:nvSpPr>
          <p:spPr>
            <a:xfrm>
              <a:off x="2328480" y="1540800"/>
              <a:ext cx="7543440" cy="383508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8" name="Picture 16" descr="HDRibbonTitle-UniformTrim.png"/>
            <p:cNvPicPr/>
            <p:nvPr/>
          </p:nvPicPr>
          <p:blipFill>
            <a:blip r:embed="rId7"/>
            <a:stretch/>
          </p:blipFill>
          <p:spPr>
            <a:xfrm>
              <a:off x="-16920" y="3147480"/>
              <a:ext cx="2477520" cy="61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Picture 19" descr="HDRibbonTitle-UniformTrim.png"/>
            <p:cNvPicPr/>
            <p:nvPr/>
          </p:nvPicPr>
          <p:blipFill>
            <a:blip r:embed="rId8"/>
            <a:stretch/>
          </p:blipFill>
          <p:spPr>
            <a:xfrm>
              <a:off x="9736200" y="3147480"/>
              <a:ext cx="2477520" cy="61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692440" y="1871280"/>
            <a:ext cx="6815160" cy="1515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262626"/>
                </a:solidFill>
                <a:latin typeface="Garamond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dt"/>
          </p:nvPr>
        </p:nvSpPr>
        <p:spPr>
          <a:xfrm>
            <a:off x="7983360" y="5037840"/>
            <a:ext cx="89712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1575FC00-6A28-4492-8C72-58B93FF5C471}" type="datetime">
              <a:rPr b="0" lang="en-US" sz="1000" spc="-1" strike="noStrike">
                <a:solidFill>
                  <a:srgbClr val="000000"/>
                </a:solidFill>
                <a:latin typeface="Garamond"/>
              </a:rPr>
              <a:t>5/10/22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ftr"/>
          </p:nvPr>
        </p:nvSpPr>
        <p:spPr>
          <a:xfrm>
            <a:off x="2692440" y="5037840"/>
            <a:ext cx="521424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sldNum"/>
          </p:nvPr>
        </p:nvSpPr>
        <p:spPr>
          <a:xfrm>
            <a:off x="8956800" y="5037840"/>
            <a:ext cx="55080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95DB1FD7-F50F-48D4-8F60-32BA194C41E0}" type="slidenum">
              <a:rPr b="0" lang="en-US" sz="1000" spc="-1" strike="noStrike">
                <a:solidFill>
                  <a:srgbClr val="000000"/>
                </a:solidFill>
                <a:latin typeface="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" name="Straight Connector 14"/>
          <p:cNvSpPr/>
          <p:nvPr/>
        </p:nvSpPr>
        <p:spPr>
          <a:xfrm>
            <a:off x="2692080" y="3521880"/>
            <a:ext cx="6815880" cy="360"/>
          </a:xfrm>
          <a:prstGeom prst="line">
            <a:avLst/>
          </a:prstGeom>
          <a:ln>
            <a:solidFill>
              <a:srgbClr val="83992a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Click to edit the outline text format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Second Outline Level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Third Outline Level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Fourth Outline Level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Fifth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Sixth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Seventh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6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53" name="Picture 7" descr="HD-PanelContent.png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" name="Rectangle 8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55" name="Picture 9" descr="HDRibbonContent-UniformTrim.png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Picture 10" descr="HDRibbonContent-UniformTrim.png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7" name="Straight Connector 6"/>
          <p:cNvSpPr/>
          <p:nvPr/>
        </p:nvSpPr>
        <p:spPr>
          <a:xfrm>
            <a:off x="1396080" y="2421360"/>
            <a:ext cx="9407160" cy="360"/>
          </a:xfrm>
          <a:prstGeom prst="line">
            <a:avLst/>
          </a:prstGeom>
          <a:ln>
            <a:solidFill>
              <a:srgbClr val="83992a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Click to edit Master text styles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Second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8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Third level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3" marL="1542960" indent="-17136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Fourth level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4" marL="2000160" indent="-17136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Fifth level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A5111538-F311-4F45-A1E3-84620D2134ED}" type="datetime">
              <a:rPr b="0" lang="en-US" sz="1000" spc="-1" strike="noStrike">
                <a:solidFill>
                  <a:srgbClr val="000000"/>
                </a:solidFill>
                <a:latin typeface="Garamond"/>
              </a:rPr>
              <a:t>5/10/22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E10037C7-ACB9-4B9A-8036-225A77BD8B8A}" type="slidenum">
              <a:rPr b="0" lang="en-US" sz="1000" spc="-1" strike="noStrike">
                <a:solidFill>
                  <a:srgbClr val="000000"/>
                </a:solidFill>
                <a:latin typeface="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692440" y="1871280"/>
            <a:ext cx="6815160" cy="1515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900" spc="-1" strike="noStrike">
                <a:solidFill>
                  <a:srgbClr val="262626"/>
                </a:solidFill>
                <a:latin typeface="Garamond"/>
              </a:rPr>
              <a:t>HOSPITAL</a:t>
            </a:r>
            <a:r>
              <a:rPr b="0" lang="en-GB" sz="3900" spc="-1" strike="noStrike">
                <a:solidFill>
                  <a:srgbClr val="262626"/>
                </a:solidFill>
                <a:latin typeface="Garamond"/>
              </a:rPr>
              <a:t> MANAGEMENT SYSTEM</a:t>
            </a:r>
            <a:endParaRPr b="0" lang="en-US" sz="39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00" name="Picture 2097157" descr=""/>
          <p:cNvPicPr/>
          <p:nvPr/>
        </p:nvPicPr>
        <p:blipFill>
          <a:blip r:embed="rId1"/>
          <a:stretch/>
        </p:blipFill>
        <p:spPr>
          <a:xfrm rot="21579600">
            <a:off x="3332160" y="3459960"/>
            <a:ext cx="5525280" cy="203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262626"/>
                </a:solidFill>
                <a:latin typeface="Garamond"/>
              </a:rPr>
              <a:t>TEAM MEMBERS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Samarpanrao Pedapudi (EMPID:6572)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Junaid Ahmed Baig (EMPID:6576)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Aligeti Sai Kiran Reddy (EMPID:6568)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Konchada Sai Harini (EMPID:6566)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Shameer Sharif Shaik (EMPID:6578)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                                  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262626"/>
                </a:solidFill>
                <a:latin typeface="Garamond"/>
              </a:rPr>
              <a:t>INDEX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451520" y="2433960"/>
            <a:ext cx="9603000" cy="3619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INTRODUCTION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TEAM MEMBERS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PROBLEM STATEMENT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SCREENSHOTS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ARCHITECTURE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TECHNOLOGIES USED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1451520" y="1112040"/>
            <a:ext cx="9603000" cy="4353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INTRODUCTION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  <a:tabLst>
                <a:tab algn="l" pos="0"/>
              </a:tabLst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The </a:t>
            </a: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Hospital</a:t>
            </a: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 Management System can handle all the details about a </a:t>
            </a: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Hospital.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  <a:tabLst>
                <a:tab algn="l" pos="0"/>
              </a:tabLst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The details include </a:t>
            </a: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Doctor </a:t>
            </a: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details, </a:t>
            </a: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Patient</a:t>
            </a: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 details, </a:t>
            </a: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Appointment</a:t>
            </a: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 details, etc. 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  <a:tabLst>
                <a:tab algn="l" pos="0"/>
              </a:tabLst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The </a:t>
            </a: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Hospital </a:t>
            </a: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Management System is an automated version of manual </a:t>
            </a: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Hospital </a:t>
            </a: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Management System.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PROBLEM STATEMENT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1295280" y="246816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5840" indent="-285840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900" spc="-1" strike="noStrike">
                <a:solidFill>
                  <a:srgbClr val="262626"/>
                </a:solidFill>
                <a:latin typeface="Garamond"/>
                <a:ea typeface="Garamond"/>
              </a:rPr>
              <a:t>Hospital Management system</a:t>
            </a:r>
            <a:r>
              <a:rPr b="0" lang="en-GB" sz="1900" spc="-1" strike="noStrike">
                <a:solidFill>
                  <a:srgbClr val="262626"/>
                </a:solidFill>
                <a:latin typeface="Garamond"/>
                <a:ea typeface="Garamond"/>
              </a:rPr>
              <a:t> is an integrated platform that connects patients with specialized practitioners which</a:t>
            </a:r>
            <a:r>
              <a:rPr b="0" lang="en-US" sz="1900" spc="-1" strike="noStrike">
                <a:solidFill>
                  <a:srgbClr val="262626"/>
                </a:solidFill>
                <a:latin typeface="Garamond"/>
                <a:ea typeface="Garamond"/>
              </a:rPr>
              <a:t> </a:t>
            </a:r>
            <a:r>
              <a:rPr b="0" lang="en-GB" sz="1900" spc="-1" strike="noStrike">
                <a:solidFill>
                  <a:srgbClr val="262626"/>
                </a:solidFill>
                <a:latin typeface="Garamond"/>
                <a:ea typeface="Garamond"/>
              </a:rPr>
              <a:t>enable tele-consulting services integrating doctor, patients and to monitor the health of patients. </a:t>
            </a:r>
            <a:endParaRPr b="0" lang="en-US" sz="19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1900" spc="-1" strike="noStrike">
                <a:solidFill>
                  <a:srgbClr val="262626"/>
                </a:solidFill>
                <a:latin typeface="Garamond"/>
                <a:ea typeface="Garamond"/>
              </a:rPr>
              <a:t>This web application should be built in such a way that it can be integrated with multiple hospitals, health care providers. </a:t>
            </a:r>
            <a:endParaRPr b="0" lang="en-US" sz="19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900" spc="-1" strike="noStrike">
                <a:solidFill>
                  <a:srgbClr val="262626"/>
                </a:solidFill>
                <a:latin typeface="Garamond"/>
                <a:ea typeface="Garamond"/>
              </a:rPr>
              <a:t> </a:t>
            </a:r>
            <a:r>
              <a:rPr b="0" lang="en-US" sz="1900" spc="-1" strike="noStrike">
                <a:solidFill>
                  <a:srgbClr val="262626"/>
                </a:solidFill>
                <a:latin typeface="Garamond"/>
                <a:ea typeface="Garamond"/>
              </a:rPr>
              <a:t>It includes capturing prescription details and previous records and sending automated reminders. It is designed to track the status of the action items in the subsequent meeting. </a:t>
            </a:r>
            <a:endParaRPr b="0" lang="en-US" sz="19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900" spc="-1" strike="noStrike">
                <a:solidFill>
                  <a:srgbClr val="262626"/>
                </a:solidFill>
                <a:latin typeface="Garamond"/>
                <a:ea typeface="Garamond"/>
              </a:rPr>
              <a:t>I</a:t>
            </a:r>
            <a:r>
              <a:rPr b="0" lang="en-GB" sz="1900" spc="-1" strike="noStrike">
                <a:solidFill>
                  <a:srgbClr val="262626"/>
                </a:solidFill>
                <a:latin typeface="Garamond"/>
                <a:ea typeface="Garamond"/>
              </a:rPr>
              <a:t>t can be done through registering into the site and logging in it gives the required information.</a:t>
            </a:r>
            <a:endParaRPr b="0" lang="en-US" sz="19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HOME PAGE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09" name="Picture 2097158" descr=""/>
          <p:cNvPicPr/>
          <p:nvPr/>
        </p:nvPicPr>
        <p:blipFill>
          <a:blip r:embed="rId1"/>
          <a:stretch/>
        </p:blipFill>
        <p:spPr>
          <a:xfrm>
            <a:off x="2299680" y="2513520"/>
            <a:ext cx="7607160" cy="358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3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1" name="Group 15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12" name="Picture 16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3" name="Rectangle 17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14" name="Picture 18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5" name="Picture 19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180080" y="982080"/>
            <a:ext cx="635436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REGISTRATION &amp;</a:t>
            </a:r>
            <a:r>
              <a:rPr b="0" lang="en-US" sz="4400" spc="-1" strike="noStrike">
                <a:solidFill>
                  <a:srgbClr val="262626"/>
                </a:solidFill>
                <a:latin typeface="Garamond"/>
                <a:ea typeface="Garamond"/>
              </a:rPr>
              <a:t> LOGIN 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7" name="Straight Connector 21"/>
          <p:cNvSpPr/>
          <p:nvPr/>
        </p:nvSpPr>
        <p:spPr>
          <a:xfrm>
            <a:off x="1476720" y="2400480"/>
            <a:ext cx="5760720" cy="360"/>
          </a:xfrm>
          <a:prstGeom prst="line">
            <a:avLst/>
          </a:prstGeom>
          <a:ln>
            <a:solidFill>
              <a:srgbClr val="83992a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167480" y="2557080"/>
            <a:ext cx="637956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Signing up in the registration form which is having validations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Logging in with the credentials created during registration. 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pic>
        <p:nvPicPr>
          <p:cNvPr id="119" name="Picture 2097162" descr=""/>
          <p:cNvPicPr/>
          <p:nvPr/>
        </p:nvPicPr>
        <p:blipFill>
          <a:blip r:embed="rId6"/>
          <a:stretch/>
        </p:blipFill>
        <p:spPr>
          <a:xfrm>
            <a:off x="7423920" y="1876320"/>
            <a:ext cx="3918600" cy="336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ARCHITECTURE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21" name="Picture 2097163" descr=""/>
          <p:cNvPicPr/>
          <p:nvPr/>
        </p:nvPicPr>
        <p:blipFill>
          <a:blip r:embed="rId1"/>
          <a:stretch/>
        </p:blipFill>
        <p:spPr>
          <a:xfrm>
            <a:off x="2927520" y="2007360"/>
            <a:ext cx="6336720" cy="426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262626"/>
                </a:solidFill>
                <a:latin typeface="Garamond"/>
              </a:rPr>
              <a:t>TECHNOLOGIES USED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23" name="Content Placeholder 12" descr=""/>
          <p:cNvPicPr/>
          <p:nvPr/>
        </p:nvPicPr>
        <p:blipFill>
          <a:blip r:embed="rId1"/>
          <a:stretch/>
        </p:blipFill>
        <p:spPr>
          <a:xfrm>
            <a:off x="2590560" y="2714760"/>
            <a:ext cx="1984680" cy="142848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4" descr=""/>
          <p:cNvPicPr/>
          <p:nvPr/>
        </p:nvPicPr>
        <p:blipFill>
          <a:blip r:embed="rId2"/>
          <a:stretch/>
        </p:blipFill>
        <p:spPr>
          <a:xfrm>
            <a:off x="6852960" y="4438440"/>
            <a:ext cx="2142720" cy="167832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2097167" descr=""/>
          <p:cNvPicPr/>
          <p:nvPr/>
        </p:nvPicPr>
        <p:blipFill>
          <a:blip r:embed="rId3"/>
          <a:stretch/>
        </p:blipFill>
        <p:spPr>
          <a:xfrm>
            <a:off x="3583080" y="4572000"/>
            <a:ext cx="2147400" cy="163080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2097169" descr=""/>
          <p:cNvPicPr/>
          <p:nvPr/>
        </p:nvPicPr>
        <p:blipFill>
          <a:blip r:embed="rId4"/>
          <a:stretch/>
        </p:blipFill>
        <p:spPr>
          <a:xfrm>
            <a:off x="6852960" y="2665800"/>
            <a:ext cx="2827080" cy="177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LibreOffice/7.2.6.2$Windows_X86_64 LibreOffice_project/b0ec3a565991f7569a5a7f5d24fed7f52653d754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2022-01-21T07:53:43Z</dcterms:created>
  <dc:creator>shameer sharif shaik</dc:creator>
  <dc:description/>
  <dc:language>en-US</dc:language>
  <cp:lastModifiedBy/>
  <dcterms:modified xsi:type="dcterms:W3CDTF">2022-05-10T14:51:42Z</dcterms:modified>
  <cp:revision>2</cp:revision>
  <dc:subject/>
  <dc:title>STUDENT MANAGEMENT SYSTEM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c57b6ed5a7804c84af7f9fdd128e8dcb</vt:lpwstr>
  </property>
  <property fmtid="{D5CDD505-2E9C-101B-9397-08002B2CF9AE}" pid="3" name="PresentationFormat">
    <vt:lpwstr>Widescreen</vt:lpwstr>
  </property>
  <property fmtid="{D5CDD505-2E9C-101B-9397-08002B2CF9AE}" pid="4" name="Slides">
    <vt:i4>10</vt:i4>
  </property>
</Properties>
</file>